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58" r:id="rId6"/>
    <p:sldId id="262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116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84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2138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626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466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330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773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92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619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628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16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824CF8D-A38A-446F-93FD-98E2EAA4B3FA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92F462-D6C6-4371-94D4-B0FE2FEF538C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818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E894-9C36-1721-0727-9C6C68040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Project 1 : Calculator </a:t>
            </a:r>
            <a:endParaRPr lang="en-IN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B37BBA-381E-E6EE-ECAD-38845C2F3F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Gurpreet kaur</a:t>
            </a:r>
          </a:p>
          <a:p>
            <a:r>
              <a:rPr lang="en-US" cap="none" dirty="0"/>
              <a:t>Submission Date: 4 Dec 2024</a:t>
            </a:r>
            <a:endParaRPr lang="en-IN" cap="none" dirty="0"/>
          </a:p>
        </p:txBody>
      </p:sp>
    </p:spTree>
    <p:extLst>
      <p:ext uri="{BB962C8B-B14F-4D97-AF65-F5344CB8AC3E}">
        <p14:creationId xmlns:p14="http://schemas.microsoft.com/office/powerpoint/2010/main" val="908398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548C2-82C1-B8C6-3518-F1C33A1D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949BA0-78D6-78AE-FE3F-0726A3F198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174901"/>
            <a:ext cx="10251524" cy="3365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scientific calculator that performs complex mathematical operations, such as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trigonometric functions, logarithms, exponentiation, and statistical analysis.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Features: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Basic Operations: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Addition, subtraction, multiplication, division.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Functions: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Sine, cosine, tangent, logarithms, square roots, and powers.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Simple design for easy navigation and use.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Error Handling: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Prevents errors from invalid operations or inputs.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67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6BCB-A90E-86B3-A3F3-B1F8F4CC0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and Solutions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19CDB0D-9A00-74F4-7E26-4172260B00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009714"/>
            <a:ext cx="10668562" cy="418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Learning PyQt5 Framework: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Challenge: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PyQt5 is a robust but complex framework, and understanding its concepts such as signals, slots,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widget hierarchy was initially difficult as well as how to install in computer.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 referred to the official PyQt5 documentation, followed tutorials, YouTube</a:t>
            </a: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practiced by creating small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GUI components before starting the main project.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Designing an Intuitive GUI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Challenge: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Aligning buttons, text displays, and other widgets in a visually appealing and functional layout was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tricky, especially when working with PyQt5’s grid layout system.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 used trial-and-error with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QGridLayout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modularized the design process. Tools like Qt Designer were also helpful for visualizing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refining the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015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BDEA5-6C30-F654-9FF4-798D9318B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and Solutions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13F0A61-1294-C82B-8579-FB5F777055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08683" y="2007093"/>
            <a:ext cx="11454739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Implementing Scientific Functions</a:t>
            </a: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Challenge: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Writing backend logic for scientific operations like trigonometric functions, logarithms, and handling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radians vs degrees required additional research and testing.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 used Python’s math library for these functions and ensured accurate calculations by rigorously testing edge cases (e.g., sin(90), log(0)).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Handling Errors in Calculations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Challenge: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application often crashed due to user inputs such as dividing by zero or entering invalid operations (e.g., multiple operators in sequence).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Solution: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 implemented error handling using try-except blocks and added checks to validate user inputs before processing calculations. Meaningful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error messages were displayed to guide the user.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5732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D5740-7E9F-FBB7-76D4-FA6B0D03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Output Scientific Calculator</a:t>
            </a:r>
            <a:endParaRPr lang="en-IN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65721C-FE7A-0FDF-9E18-2D33636FD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437" y="1846263"/>
            <a:ext cx="5391452" cy="4022725"/>
          </a:xfrm>
        </p:spPr>
      </p:pic>
    </p:spTree>
    <p:extLst>
      <p:ext uri="{BB962C8B-B14F-4D97-AF65-F5344CB8AC3E}">
        <p14:creationId xmlns:p14="http://schemas.microsoft.com/office/powerpoint/2010/main" val="3498211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236B298-8DC2-66CC-A33C-2B0564E8F6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3063" y="1846263"/>
            <a:ext cx="6426200" cy="402272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F6B534-79D2-D41D-169A-CA2AEBDBC120}"/>
              </a:ext>
            </a:extLst>
          </p:cNvPr>
          <p:cNvSpPr txBox="1"/>
          <p:nvPr/>
        </p:nvSpPr>
        <p:spPr>
          <a:xfrm>
            <a:off x="3942735" y="989012"/>
            <a:ext cx="45472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Calculator Working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868719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95"/>
    </mc:Choice>
    <mc:Fallback>
      <p:transition spd="slow" advTm="5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33F742-35AD-8C3D-2769-6A61B4331B2C}"/>
              </a:ext>
            </a:extLst>
          </p:cNvPr>
          <p:cNvSpPr txBox="1"/>
          <p:nvPr/>
        </p:nvSpPr>
        <p:spPr>
          <a:xfrm>
            <a:off x="4699820" y="2703870"/>
            <a:ext cx="30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Thanks You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13837803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95</TotalTime>
  <Words>373</Words>
  <Application>Microsoft Office PowerPoint</Application>
  <PresentationFormat>Widescreen</PresentationFormat>
  <Paragraphs>40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Retrospect</vt:lpstr>
      <vt:lpstr>Project 1 : Calculator </vt:lpstr>
      <vt:lpstr>Project Overview</vt:lpstr>
      <vt:lpstr>Challenges and Solutions</vt:lpstr>
      <vt:lpstr>Challenges and Solutions</vt:lpstr>
      <vt:lpstr>Output Scientific Calculator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gurpreet kaur</dc:creator>
  <cp:lastModifiedBy>gurpreet kaur</cp:lastModifiedBy>
  <cp:revision>3</cp:revision>
  <dcterms:created xsi:type="dcterms:W3CDTF">2024-11-23T06:56:16Z</dcterms:created>
  <dcterms:modified xsi:type="dcterms:W3CDTF">2024-12-04T00:50:56Z</dcterms:modified>
</cp:coreProperties>
</file>

<file path=docProps/thumbnail.jpeg>
</file>